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429305"/>
            <a:ext cx="10947042" cy="2080657"/>
          </a:xfrm>
        </p:spPr>
        <p:txBody>
          <a:bodyPr>
            <a:noAutofit/>
          </a:bodyPr>
          <a:lstStyle/>
          <a:p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(A) KUMPIPA BIA UN 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885243"/>
            <a:ext cx="12192000" cy="3187083"/>
          </a:xfrm>
        </p:spPr>
        <p:txBody>
          <a:bodyPr>
            <a:normAutofit/>
          </a:bodyPr>
          <a:lstStyle/>
          <a:p>
            <a:r>
              <a:rPr lang="en-US" sz="3600" dirty="0"/>
              <a:t>O Worship the King</a:t>
            </a:r>
          </a:p>
          <a:p>
            <a:r>
              <a:rPr lang="en-US" sz="3600" dirty="0"/>
              <a:t>Late 145:10</a:t>
            </a:r>
          </a:p>
          <a:p>
            <a:r>
              <a:rPr lang="en-US" sz="3600" dirty="0"/>
              <a:t>Robert Grant, 1785-1838</a:t>
            </a:r>
          </a:p>
          <a:p>
            <a:r>
              <a:rPr lang="en-US" sz="3600" dirty="0" err="1"/>
              <a:t>Doh</a:t>
            </a:r>
            <a:r>
              <a:rPr lang="en-US" sz="3600" dirty="0"/>
              <a:t> is A</a:t>
            </a:r>
          </a:p>
          <a:p>
            <a:r>
              <a:rPr lang="en-US" sz="3600" dirty="0"/>
              <a:t> </a:t>
            </a:r>
          </a:p>
          <a:p>
            <a:endParaRPr lang="en-US" sz="3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9747849" y="6156101"/>
            <a:ext cx="2444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zahtak-huai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un;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Vang-liatna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kidim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phat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  <a:p>
            <a:pPr marL="0" indent="0">
              <a:buNone/>
            </a:pPr>
            <a:endParaRPr lang="en-US" sz="72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9747849" y="6156101"/>
            <a:ext cx="2444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huaina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kigen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 lo-a,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tang ta, 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Mualtung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lei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zel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Daitui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9730597" y="6156101"/>
            <a:ext cx="2461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Leivui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kibawl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thanem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mite in, </a:t>
            </a:r>
          </a:p>
          <a:p>
            <a:pPr marL="0" indent="0">
              <a:buNone/>
            </a:pP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hi,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huh den man in; </a:t>
            </a:r>
          </a:p>
          <a:p>
            <a:pPr marL="0" indent="0">
              <a:buNone/>
            </a:pP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kip hi, </a:t>
            </a:r>
          </a:p>
          <a:p>
            <a:pPr marL="0" indent="0">
              <a:buNone/>
            </a:pP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bawl,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keem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tan,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Lawmpha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 Na hi.</a:t>
            </a:r>
          </a:p>
          <a:p>
            <a:pPr marL="0" indent="0">
              <a:buNone/>
            </a:pPr>
            <a:endParaRPr lang="en-US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9739223" y="6156101"/>
            <a:ext cx="2452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Kote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 Pasian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Van-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mite’n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mite 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thanem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mite hi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phat uh hi.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endParaRPr lang="en-US" sz="9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21970" y="6156101"/>
            <a:ext cx="24700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183</Words>
  <Application>Microsoft Office PowerPoint</Application>
  <PresentationFormat>Widescreen</PresentationFormat>
  <Paragraphs>33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3 (A) KUMPIPA BIA UN  </vt:lpstr>
      <vt:lpstr>1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2018-12-13T10:59:56Z</dcterms:modified>
</cp:coreProperties>
</file>